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70" r:id="rId4"/>
    <p:sldId id="282" r:id="rId5"/>
    <p:sldId id="260" r:id="rId6"/>
    <p:sldId id="303" r:id="rId8"/>
    <p:sldId id="292" r:id="rId9"/>
    <p:sldId id="294" r:id="rId10"/>
    <p:sldId id="296" r:id="rId11"/>
    <p:sldId id="298" r:id="rId12"/>
    <p:sldId id="289" r:id="rId13"/>
    <p:sldId id="290" r:id="rId14"/>
    <p:sldId id="287" r:id="rId15"/>
    <p:sldId id="266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8E1"/>
    <a:srgbClr val="5D6062"/>
    <a:srgbClr val="FF9B2C"/>
    <a:srgbClr val="6C7277"/>
    <a:srgbClr val="555356"/>
    <a:srgbClr val="585759"/>
    <a:srgbClr val="3C3C40"/>
    <a:srgbClr val="626063"/>
    <a:srgbClr val="6A686B"/>
    <a:srgbClr val="747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48" y="66"/>
      </p:cViewPr>
      <p:guideLst>
        <p:guide orient="horz" pos="3878"/>
        <p:guide pos="7290"/>
        <p:guide orient="horz" pos="396"/>
        <p:guide pos="4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5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DD42-B583-4B63-9136-7363876F7B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noFill/>
              </a:ln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350351"/>
            <a:ext cx="12192000" cy="963768"/>
          </a:xfrm>
        </p:spPr>
        <p:txBody>
          <a:bodyPr>
            <a:noAutofit/>
          </a:bodyPr>
          <a:lstStyle/>
          <a:p>
            <a:r>
              <a:rPr lang="en-US" altLang="zh-CN" sz="5400" dirty="0" err="1">
                <a:solidFill>
                  <a:srgbClr val="6C7277"/>
                </a:solidFill>
                <a:latin typeface="+mn-lt"/>
              </a:rPr>
              <a:t>Blurams Outdoor Lite 4</a:t>
            </a:r>
            <a:endParaRPr lang="en-US" altLang="zh-CN" sz="5400" dirty="0" err="1">
              <a:solidFill>
                <a:srgbClr val="6C7277"/>
              </a:solidFill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0931" y="4449595"/>
            <a:ext cx="405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www.blurams.com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3" y="3827644"/>
            <a:ext cx="2159552" cy="62195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89071" y="1698338"/>
          <a:ext cx="10463530" cy="475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8642"/>
                <a:gridCol w="7664823"/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</a:rPr>
                        <a:t>Blurams Outdoor Lite 4</a:t>
                      </a:r>
                      <a:endParaRPr lang="en-US" altLang="zh-CN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Power Supply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DC 12V/1A Power Cord</a:t>
                      </a:r>
                      <a:r>
                        <a:rPr lang="en-US" altLang="zh-CN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 (3m Cable)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Operating Temp.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～50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endParaRPr lang="fr-FR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Viewing Angle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j-lt"/>
                        </a:rPr>
                        <a:t>100</a:t>
                      </a:r>
                      <a:r>
                        <a:rPr sz="1600" b="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j-lt"/>
                        </a:rPr>
                        <a:t>°</a:t>
                      </a:r>
                      <a:endParaRPr lang="en-US" sz="1600" b="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Image/Audio Enhancing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 3D Noise Reduction, 4X Digital Zoom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 Sensor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1/2.8" 3MP CMOS SENSOR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Focal Length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3.89mm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Video Resolution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3MP High Resolution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Night Vision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2*850nm IR LEDs, 10m/32.8ft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Alert Information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Motion, Human &amp; Shape Detection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Microphone/Speaker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Two-Way Audio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487150" y="264160"/>
            <a:ext cx="420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 noChangeAspect="1"/>
          </p:cNvGraphicFramePr>
          <p:nvPr>
            <p:custDataLst>
              <p:tags r:id="rId1"/>
            </p:custDataLst>
          </p:nvPr>
        </p:nvGraphicFramePr>
        <p:xfrm>
          <a:off x="778276" y="1660955"/>
          <a:ext cx="10635615" cy="44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7892248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  <a:sym typeface="+mn-ea"/>
                        </a:rPr>
                        <a:t>Blurams Outdoor Lite 4</a:t>
                      </a:r>
                      <a:endParaRPr lang="en-US" altLang="zh-CN" sz="16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</a:tr>
              <a:tr h="431800">
                <a:tc rowSpan="3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Spotlight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 LEDs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Color Temperature: 6000K </a:t>
                      </a:r>
                      <a:endParaRPr lang="en-US" altLang="zh-CN" sz="1600" dirty="0">
                        <a:solidFill>
                          <a:srgbClr val="6C7277"/>
                        </a:solidFill>
                        <a:effectLst/>
                        <a:latin typeface="+mj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 v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Lumens: 260Lm</a:t>
                      </a:r>
                      <a:endParaRPr lang="en-US" altLang="zh-CN" sz="1600" dirty="0">
                        <a:solidFill>
                          <a:srgbClr val="6C7277"/>
                        </a:solidFill>
                        <a:effectLst/>
                        <a:latin typeface="+mj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Local Storage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Micro SD Card (up to 128GB)</a:t>
                      </a:r>
                      <a:endParaRPr lang="en-US" altLang="fr-FR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Cloud Storage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Lifetime 24h 15s Event Recording (Standard and Premium Plan Available)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Supported App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rgbClr val="6C7277"/>
                          </a:solidFill>
                          <a:effectLst/>
                          <a:latin typeface="+mj-lt"/>
                          <a:sym typeface="+mn-ea"/>
                        </a:rPr>
                        <a:t>Mobile: Android/iOS (Windows Phone Not Supported) in 1 Integrated App and PC Web View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Video Coding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H.264/H.265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Wireless Standards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IEEE 802.11 b/g/n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IPsec Protocols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WPA/WPA2</a:t>
                      </a:r>
                      <a:r>
                        <a:rPr lang="en-US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WPA-PSK/WPA2-PSK</a:t>
                      </a:r>
                      <a:endParaRPr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413724" y="264156"/>
            <a:ext cx="672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603" b="1603"/>
          <a:stretch>
            <a:fillRect/>
          </a:stretch>
        </p:blipFill>
        <p:spPr>
          <a:xfrm>
            <a:off x="0" y="0"/>
            <a:ext cx="12191365" cy="72993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6477"/>
            <a:ext cx="12192000" cy="7064477"/>
          </a:xfrm>
          <a:prstGeom prst="rect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178687"/>
            <a:ext cx="12191999" cy="461665"/>
          </a:xfrm>
          <a:prstGeom prst="rect">
            <a:avLst/>
          </a:prstGeom>
          <a:solidFill>
            <a:srgbClr val="00B8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2400" kern="1300" spc="600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Living Carefree</a:t>
            </a:r>
            <a:endParaRPr lang="zh-CN" altLang="en-US" sz="2400" kern="1300" spc="6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" y="5787955"/>
            <a:ext cx="12191999" cy="369332"/>
          </a:xfrm>
          <a:prstGeom prst="rect">
            <a:avLst/>
          </a:prstGeom>
          <a:solidFill>
            <a:srgbClr val="00B8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pc="300" dirty="0" err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www.blurams.com</a:t>
            </a:r>
            <a:endParaRPr lang="zh-CN" altLang="en-US" spc="3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2" y="1941127"/>
            <a:ext cx="3757494" cy="1082158"/>
          </a:xfrm>
          <a:prstGeom prst="rect">
            <a:avLst/>
          </a:prstGeom>
          <a:solidFill>
            <a:srgbClr val="00B8E1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16658"/>
            <a:ext cx="12192000" cy="70302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We Are Blurams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5404" y="2071553"/>
            <a:ext cx="9388267" cy="5596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is a leading, international provider of advanced, intelligent imaging technologies, products, services and platforms.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1355404" y="4547489"/>
            <a:ext cx="9388267" cy="55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We are dedicated to making everyone live a carefree life.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1354934" y="6037479"/>
            <a:ext cx="9388267" cy="59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1355404" y="2896865"/>
            <a:ext cx="9388267" cy="55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advocates technological innovation and product experience, and has built the advantages on end-to-end integrated solutions in image processing, computer vision and cloud computing, etc.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1355404" y="3722177"/>
            <a:ext cx="9388267" cy="55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competitive solutions, products and services have been provided to enterprises and consumers globally with it</a:t>
            </a:r>
            <a:r>
              <a:rPr lang="en-US" altLang="zh-CN" sz="1600" dirty="0">
                <a:solidFill>
                  <a:srgbClr val="555356"/>
                </a:solidFill>
                <a:latin typeface="+mj-lt"/>
                <a:sym typeface="+mn-ea"/>
              </a:rPr>
              <a:t>'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s determination for the smart future.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1" name="椭圆 60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8625" y="2071370"/>
            <a:ext cx="5537200" cy="30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9" descr="1638260269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2075180"/>
            <a:ext cx="5394960" cy="301371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0" y="537606"/>
            <a:ext cx="12192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#1 Best Seller on Amazon</a:t>
            </a:r>
            <a:endParaRPr lang="en-US" altLang="zh-CN" sz="3600" dirty="0">
              <a:solidFill>
                <a:srgbClr val="6C7277"/>
              </a:solidFill>
              <a:latin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433077" y="5385913"/>
            <a:ext cx="2840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Camera &amp; Photo</a:t>
            </a:r>
            <a:endParaRPr lang="en-US" altLang="zh-CN" sz="1600" dirty="0" err="1">
              <a:solidFill>
                <a:srgbClr val="6C7277"/>
              </a:solidFill>
              <a:latin typeface="+mj-lt"/>
            </a:endParaRPr>
          </a:p>
          <a:p>
            <a:pPr algn="ctr"/>
            <a:r>
              <a:rPr lang="en-US" altLang="zh-CN" sz="1200" dirty="0" err="1">
                <a:solidFill>
                  <a:srgbClr val="6C7277"/>
                </a:solidFill>
                <a:latin typeface="+mj-lt"/>
              </a:rPr>
              <a:t>The largest category of cameras on Amazon</a:t>
            </a:r>
            <a:endParaRPr lang="en-US" altLang="zh-CN" sz="1200" dirty="0" err="1">
              <a:solidFill>
                <a:srgbClr val="6C7277"/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71367" y="5477988"/>
            <a:ext cx="24498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Dome Surveillance Cameras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9084"/>
            <a:ext cx="1219199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altLang="zh-CN" sz="3600" dirty="0" err="1">
                <a:solidFill>
                  <a:srgbClr val="6C7277"/>
                </a:solidFill>
                <a:ea typeface="+mj-ea"/>
                <a:cs typeface="+mj-cs"/>
              </a:rPr>
              <a:t>lurams</a:t>
            </a: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 Smart Home Solution</a:t>
            </a:r>
            <a:endParaRPr lang="zh-CN" alt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469230"/>
            <a:ext cx="1219199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Our products work together as an ecosystem via app to cover any size of houses. 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72707" y="264156"/>
            <a:ext cx="299571" cy="365125"/>
          </a:xfrm>
        </p:spPr>
        <p:txBody>
          <a:bodyPr/>
          <a:lstStyle/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687777" y="1217190"/>
            <a:ext cx="906090" cy="128850"/>
            <a:chOff x="5722375" y="1302749"/>
            <a:chExt cx="906090" cy="128850"/>
          </a:xfrm>
        </p:grpSpPr>
        <p:sp>
          <p:nvSpPr>
            <p:cNvPr id="22" name="椭圆 2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" name="图片 2" descr="C:\Users\admin\Desktop\房子渲染图.png房子渲染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4040" y="1806575"/>
            <a:ext cx="11043920" cy="5176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37606"/>
            <a:ext cx="12192000" cy="701675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Current Product Portfolio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1492" y="3513298"/>
            <a:ext cx="19500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Home Pro 2K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4464" y="5742260"/>
            <a:ext cx="20758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 PTZ Dual-Lens </a:t>
            </a:r>
            <a:br>
              <a:rPr lang="en-US" altLang="zh-CN" sz="1600" dirty="0" err="1">
                <a:solidFill>
                  <a:srgbClr val="6C7277"/>
                </a:solidFill>
                <a:latin typeface="+mj-lt"/>
              </a:rPr>
            </a:b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Outdoor Cam 3MP  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9039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  <a:sym typeface="+mn-ea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Wire-Free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Camera 2K Kit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6453" y="3513410"/>
            <a:ext cx="1896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Pro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79" y="1589493"/>
            <a:ext cx="3139465" cy="176594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9" name="椭圆 28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87" y="1788452"/>
            <a:ext cx="2285270" cy="156731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26154" y="3513298"/>
            <a:ext cx="1867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Lite 2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21064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Wire-Free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Video Doorbell 2K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63" y="2071618"/>
            <a:ext cx="1488006" cy="1000468"/>
          </a:xfrm>
          <a:prstGeom prst="rect">
            <a:avLst/>
          </a:prstGeom>
        </p:spPr>
      </p:pic>
      <p:pic>
        <p:nvPicPr>
          <p:cNvPr id="12" name="图片 11" descr="C:\Users\admin\Desktop\Gabby‘s Work\Retailer's Guide\图片\A11C六视渲染图+45°视图\A11C kit.pngA11C ki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0565" y="4350385"/>
            <a:ext cx="1392555" cy="1391920"/>
          </a:xfrm>
          <a:prstGeom prst="rect">
            <a:avLst/>
          </a:prstGeom>
        </p:spPr>
      </p:pic>
      <p:pic>
        <p:nvPicPr>
          <p:cNvPr id="6" name="图片 5" descr="S21C"/>
          <p:cNvPicPr>
            <a:picLocks noChangeAspect="1"/>
          </p:cNvPicPr>
          <p:nvPr/>
        </p:nvPicPr>
        <p:blipFill>
          <a:blip r:embed="rId5"/>
          <a:srcRect l="37439" r="38560"/>
          <a:stretch>
            <a:fillRect/>
          </a:stretch>
        </p:blipFill>
        <p:spPr>
          <a:xfrm>
            <a:off x="2132330" y="3531235"/>
            <a:ext cx="1200150" cy="2548255"/>
          </a:xfrm>
          <a:prstGeom prst="rect">
            <a:avLst/>
          </a:prstGeom>
        </p:spPr>
      </p:pic>
      <p:pic>
        <p:nvPicPr>
          <p:cNvPr id="10" name="图片 9" descr="C:\Users\admin\Desktop\门铃.png门铃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75170" y="4051618"/>
            <a:ext cx="1244600" cy="1830070"/>
          </a:xfrm>
          <a:prstGeom prst="rect">
            <a:avLst/>
          </a:prstGeom>
        </p:spPr>
      </p:pic>
      <p:pic>
        <p:nvPicPr>
          <p:cNvPr id="3" name="图片 2" descr="C:\Users\admin\Desktop\渲染图\A31P 黄色LED.pngA31P 黄色LE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99774" y="1930124"/>
            <a:ext cx="1284605" cy="1285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46422" y="3513933"/>
            <a:ext cx="1845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Pro 2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68481" y="5878785"/>
            <a:ext cx="2066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Lite 4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5" name="图片 14" descr="C:\Users\admin\Desktop\渲染图\A22C更新.pngA22C更新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08770" y="4254183"/>
            <a:ext cx="1585595" cy="15849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97" y="1117828"/>
            <a:ext cx="4721900" cy="36079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0467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Blurams Outdoor Lite 4 </a:t>
            </a:r>
            <a:endParaRPr lang="en-US" altLang="zh-CN" sz="3600" dirty="0">
              <a:solidFill>
                <a:srgbClr val="6C7277"/>
              </a:solidFill>
              <a:latin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35" name="椭圆 34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6" y="1431602"/>
            <a:ext cx="4650329" cy="35459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141747" y="5703460"/>
            <a:ext cx="1175294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77" y="5751711"/>
            <a:ext cx="967916" cy="199633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3386875" y="5703459"/>
            <a:ext cx="826806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61" y="5747108"/>
            <a:ext cx="643714" cy="23457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324600" y="3214370"/>
            <a:ext cx="13214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Intelligent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Alerts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60" y="2495550"/>
            <a:ext cx="595630" cy="5956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306685" y="3215640"/>
            <a:ext cx="114871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3MP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Resolution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380" y="2496185"/>
            <a:ext cx="6096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163820" y="4397375"/>
            <a:ext cx="97282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2-Way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Audio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15" y="3665855"/>
            <a:ext cx="595630" cy="59563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9165" y="4415790"/>
            <a:ext cx="18510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1200" dirty="0">
                <a:solidFill>
                  <a:srgbClr val="6C7277"/>
                </a:solidFill>
                <a:latin typeface="+mj-lt"/>
              </a:rPr>
              <a:t>Mobile </a:t>
            </a:r>
            <a:r>
              <a:rPr lang="en-US" altLang="en-GB" sz="1200" dirty="0">
                <a:solidFill>
                  <a:srgbClr val="6C7277"/>
                </a:solidFill>
                <a:latin typeface="+mj-lt"/>
              </a:rPr>
              <a:t>&amp; Web View</a:t>
            </a:r>
            <a:endParaRPr lang="en-US" altLang="en-GB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20" y="3665855"/>
            <a:ext cx="595630" cy="595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95" y="3658870"/>
            <a:ext cx="621030" cy="62103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201468" y="4417060"/>
            <a:ext cx="48704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1200" dirty="0">
                <a:solidFill>
                  <a:srgbClr val="6C7277"/>
                </a:solidFill>
                <a:latin typeface="+mj-lt"/>
              </a:rPr>
              <a:t>IP66</a:t>
            </a:r>
            <a:r>
              <a:rPr lang="en-US" altLang="en-GB" sz="1200" dirty="0">
                <a:solidFill>
                  <a:srgbClr val="6C7277"/>
                </a:solidFill>
                <a:latin typeface="+mj-lt"/>
              </a:rPr>
              <a:t> </a:t>
            </a:r>
            <a:endParaRPr lang="en-US" altLang="en-GB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90" y="3665855"/>
            <a:ext cx="572135" cy="57213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172200" y="4413885"/>
            <a:ext cx="1422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Wi-Fi &amp; Ethernet Connection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12665" y="3204845"/>
            <a:ext cx="167513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Optional 24/7 Recording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70" y="2491105"/>
            <a:ext cx="605155" cy="605155"/>
          </a:xfrm>
          <a:prstGeom prst="rect">
            <a:avLst/>
          </a:prstGeom>
        </p:spPr>
      </p:pic>
      <p:pic>
        <p:nvPicPr>
          <p:cNvPr id="5" name="图片 4" descr="C:\Users\admin\Desktop\更新.png更新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450" y="1029970"/>
            <a:ext cx="4592320" cy="4594225"/>
          </a:xfrm>
          <a:prstGeom prst="rect">
            <a:avLst/>
          </a:prstGeom>
        </p:spPr>
      </p:pic>
      <p:pic>
        <p:nvPicPr>
          <p:cNvPr id="16" name="图片 15" descr="ifttt_wordmark-black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0750" y="6187440"/>
            <a:ext cx="1036955" cy="274955"/>
          </a:xfrm>
          <a:prstGeom prst="rect">
            <a:avLst/>
          </a:prstGeom>
        </p:spPr>
      </p:pic>
      <p:pic>
        <p:nvPicPr>
          <p:cNvPr id="17" name="图片 16" descr="apple siri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5680" y="6104890"/>
            <a:ext cx="442595" cy="4394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01735" y="3214370"/>
            <a:ext cx="14363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Sound &amp; Light Alarm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43178" y="3155315"/>
            <a:ext cx="1087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All-Night-Long 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Spotlights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6" name="图片 5" descr="声光报警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2565" y="2440940"/>
            <a:ext cx="683260" cy="697230"/>
          </a:xfrm>
          <a:prstGeom prst="rect">
            <a:avLst/>
          </a:prstGeom>
        </p:spPr>
      </p:pic>
      <p:pic>
        <p:nvPicPr>
          <p:cNvPr id="7" name="图片 6" descr="spotlight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1295" y="2449830"/>
            <a:ext cx="665480" cy="679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29850" y="4413885"/>
            <a:ext cx="13347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GB" sz="1200" dirty="0">
                <a:solidFill>
                  <a:srgbClr val="6C7277"/>
                </a:solidFill>
                <a:latin typeface="+mj-lt"/>
                <a:cs typeface="+mj-lt"/>
              </a:rPr>
              <a:t>Package Detection</a:t>
            </a:r>
            <a:endParaRPr lang="en-US" altLang="en-GB" sz="1200" dirty="0">
              <a:solidFill>
                <a:srgbClr val="6C7277"/>
              </a:solidFill>
              <a:latin typeface="+mj-lt"/>
              <a:cs typeface="+mj-lt"/>
            </a:endParaRPr>
          </a:p>
        </p:txBody>
      </p:sp>
      <p:pic>
        <p:nvPicPr>
          <p:cNvPr id="12" name="图片 11" descr="包裹检测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25760" y="3665855"/>
            <a:ext cx="628015" cy="634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9343" y="1613927"/>
            <a:ext cx="4062657" cy="3058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689" y="1771812"/>
            <a:ext cx="4054250" cy="3058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1461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6C7277"/>
                </a:solidFill>
                <a:ea typeface="+mj-ea"/>
                <a:cs typeface="+mj-cs"/>
              </a:rPr>
              <a:t>Highlights &amp; Features</a:t>
            </a:r>
            <a:endParaRPr 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8178" y="3159548"/>
            <a:ext cx="73215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3MP High Resolution: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4X clearer than 1080p, every detail, even when zoom in up to 4X will be perfectly reproduced with live streaming and playback.</a:t>
            </a:r>
            <a:endParaRPr lang="en-US" altLang="zh-CN" sz="1600" dirty="0">
              <a:solidFill>
                <a:srgbClr val="6C7277"/>
              </a:solidFill>
              <a:latin typeface="+mj-lt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8178" y="5835015"/>
            <a:ext cx="73215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Package Detection: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Get instant notifications sent to your smartphone when the camera sees a package being dropped off. Enjoy peace of mind knowing your packages arrived safely.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8495" y="4620472"/>
            <a:ext cx="73209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Optional 24/7 Recording: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Nonstop recording when connected to power source allows you to play complete back videos. </a:t>
            </a:r>
            <a:endParaRPr lang="en-US" altLang="zh-CN" sz="1600" dirty="0">
              <a:solidFill>
                <a:srgbClr val="6C7277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8813" y="5227743"/>
            <a:ext cx="73202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IP66 Certified Weather-Resistant: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IP66-certified to withstand the rain, sun, heat or chill. Used to working in all kinds of harsh weathers. 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8813" y="3766820"/>
            <a:ext cx="73202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High-Gain Dual Antennas: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Built-in high-gain dual antennas enable stable 2.4G Wi-Fi connection, view smooth live stream anywhere and anytime. In addition, Ethernet cable network connection also supported.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椭圆 21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 descr="C:\Users\admin\Desktop\更新2.png更新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31188" y="1614170"/>
            <a:ext cx="3886200" cy="38868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8178" y="1698625"/>
            <a:ext cx="73215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Color Night Vision with Spotlights: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Built-in 4pcs white spotlights allow for great all-night color night vision, ensuring vivid details under pitch dark. </a:t>
            </a:r>
            <a:endParaRPr lang="zh-CN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8813" y="2305897"/>
            <a:ext cx="732028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285750" lvl="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Sound &amp; Light Alarm: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Once a person is detected, the spotlights and siren will be triggered to warn off the stranger. You could also manually activate the spotlights to stop the crime before it happens.</a:t>
            </a:r>
            <a:endParaRPr lang="en-US" altLang="zh-CN" sz="1600" dirty="0">
              <a:solidFill>
                <a:srgbClr val="6C7277"/>
              </a:solidFill>
              <a:latin typeface="+mj-lt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6887" y="3918452"/>
            <a:ext cx="51292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App: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view the live steaming through your mobile phone or PC web and set various functions via App. It only takes 1 minute to get connected.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6887" y="2753264"/>
            <a:ext cx="512922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Guard: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secure all your 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cameras recordings with 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Cloud service, using financial-industry level encryption to offer the safest storage solution.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4170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Intelligent Whole House Protection</a:t>
            </a:r>
            <a:endParaRPr lang="en-US" altLang="zh-CN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0" name="椭圆 9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35" y="1994910"/>
            <a:ext cx="5246024" cy="38470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70351"/>
            <a:ext cx="12252960" cy="8496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Packing List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591758" y="5915051"/>
            <a:ext cx="4539457" cy="10808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Dimension: 103 x 79.9 x 51.9mm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algn="just"/>
            <a:r>
              <a:rPr lang="en-US" altLang="zh-CN" sz="1600" dirty="0">
                <a:solidFill>
                  <a:srgbClr val="55535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Camera Weight: 166g   With Box: 455g</a:t>
            </a:r>
            <a:endParaRPr lang="zh-CN" altLang="en-US" sz="1600" dirty="0">
              <a:solidFill>
                <a:srgbClr val="555356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352540" y="2795001"/>
            <a:ext cx="0" cy="2392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557020" y="3503295"/>
            <a:ext cx="84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</a:t>
            </a:r>
            <a:r>
              <a:rPr lang="en-US" altLang="zh-CN" sz="1400"/>
              <a:t>79.9mm</a:t>
            </a:r>
            <a:endParaRPr lang="en-US" altLang="zh-CN" sz="2400"/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3288030" y="2450465"/>
            <a:ext cx="635" cy="53276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3288665" y="3212465"/>
            <a:ext cx="2540" cy="46672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940685" y="2944495"/>
            <a:ext cx="99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 51.9mm</a:t>
            </a:r>
            <a:endParaRPr lang="en-US" altLang="zh-CN" sz="1400"/>
          </a:p>
        </p:txBody>
      </p:sp>
      <p:cxnSp>
        <p:nvCxnSpPr>
          <p:cNvPr id="29" name="直接连接符 28"/>
          <p:cNvCxnSpPr/>
          <p:nvPr/>
        </p:nvCxnSpPr>
        <p:spPr>
          <a:xfrm>
            <a:off x="3990975" y="4610100"/>
            <a:ext cx="564515" cy="63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197475" y="4610100"/>
            <a:ext cx="730250" cy="0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513580" y="4424680"/>
            <a:ext cx="8299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103mm</a:t>
            </a:r>
            <a:endParaRPr lang="en-US" altLang="zh-CN" sz="1400"/>
          </a:p>
        </p:txBody>
      </p:sp>
      <p:cxnSp>
        <p:nvCxnSpPr>
          <p:cNvPr id="35" name="直接连接符 34"/>
          <p:cNvCxnSpPr/>
          <p:nvPr/>
        </p:nvCxnSpPr>
        <p:spPr>
          <a:xfrm>
            <a:off x="1078865" y="3946525"/>
            <a:ext cx="514985" cy="317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A22C 正视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865" y="1509395"/>
            <a:ext cx="2466975" cy="2466975"/>
          </a:xfrm>
          <a:prstGeom prst="rect">
            <a:avLst/>
          </a:prstGeom>
        </p:spPr>
      </p:pic>
      <p:pic>
        <p:nvPicPr>
          <p:cNvPr id="4" name="图片 3" descr="A22C 侧视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65" y="2305050"/>
            <a:ext cx="2541270" cy="254127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280285" y="3945890"/>
            <a:ext cx="621665" cy="571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55"/>
          <a:stretch>
            <a:fillRect/>
          </a:stretch>
        </p:blipFill>
        <p:spPr>
          <a:xfrm>
            <a:off x="6544945" y="1591310"/>
            <a:ext cx="5428615" cy="39687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PLACING_PICTURE_USER_VIEWPORT" val="{&quot;height&quot;:4494,&quot;width&quot;:8291}"/>
</p:tagLst>
</file>

<file path=ppt/tags/tag3.xml><?xml version="1.0" encoding="utf-8"?>
<p:tagLst xmlns:p="http://schemas.openxmlformats.org/presentationml/2006/main">
  <p:tag name="KSO_WM_UNIT_TABLE_BEAUTIFY" val="smartTable{6be27fdd-1efe-405b-b0ce-85d252390da7}"/>
</p:tagLst>
</file>

<file path=ppt/tags/tag4.xml><?xml version="1.0" encoding="utf-8"?>
<p:tagLst xmlns:p="http://schemas.openxmlformats.org/presentationml/2006/main">
  <p:tag name="KSO_WM_UNIT_TABLE_BEAUTIFY" val="smartTable{b50d06f9-4426-4885-9623-2da09dd6f4c0}"/>
</p:tagLst>
</file>

<file path=ppt/tags/tag5.xml><?xml version="1.0" encoding="utf-8"?>
<p:tagLst xmlns:p="http://schemas.openxmlformats.org/presentationml/2006/main">
  <p:tag name="COMMONDATA" val="eyJoZGlkIjoiMjM4YWQ2N2Y4Yzg5MGQ3OGYxZDZmZWI4Y2ZjYjc2ZD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3710</Words>
  <Application>WPS 演示</Application>
  <PresentationFormat>宽屏</PresentationFormat>
  <Paragraphs>215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Lato</vt:lpstr>
      <vt:lpstr>Calibri</vt:lpstr>
      <vt:lpstr>Microsoft JhengHei Light</vt:lpstr>
      <vt:lpstr>Calibri Light</vt:lpstr>
      <vt:lpstr>微软雅黑</vt:lpstr>
      <vt:lpstr>Arial Unicode MS</vt:lpstr>
      <vt:lpstr>Office 主题</vt:lpstr>
      <vt:lpstr>Blurams Outdoor Lite 4</vt:lpstr>
      <vt:lpstr>We Are Blurams</vt:lpstr>
      <vt:lpstr>PowerPoint 演示文稿</vt:lpstr>
      <vt:lpstr>PowerPoint 演示文稿</vt:lpstr>
      <vt:lpstr>Current Product Portfolio</vt:lpstr>
      <vt:lpstr>Blurams Outdoor Lite 4 </vt:lpstr>
      <vt:lpstr>PowerPoint 演示文稿</vt:lpstr>
      <vt:lpstr>PowerPoint 演示文稿</vt:lpstr>
      <vt:lpstr>Packing List</vt:lpstr>
      <vt:lpstr>Technical Specs</vt:lpstr>
      <vt:lpstr>Technical Specs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Blurams Outdoor Lite 4</dc:title>
  <dc:creator>Administrator</dc:creator>
  <cp:lastModifiedBy>say hello to psyche</cp:lastModifiedBy>
  <cp:revision>2</cp:revision>
  <dcterms:created xsi:type="dcterms:W3CDTF">2022-07-26T07:23:47Z</dcterms:created>
  <dcterms:modified xsi:type="dcterms:W3CDTF">2022-07-26T07:24:20Z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6CDE89FE537D47E5A1CAD0D547453B93</vt:lpwstr>
  </property>
</Properties>
</file>